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9144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7164-8B60-4AC5-87DF-16526260C29C}" type="datetimeFigureOut">
              <a:rPr lang="de-DE" smtClean="0"/>
              <a:t>07.06.2020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D1E3-3012-4556-B38E-148698876C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15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7164-8B60-4AC5-87DF-16526260C29C}" type="datetimeFigureOut">
              <a:rPr lang="de-DE" smtClean="0"/>
              <a:t>07.06.2020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D1E3-3012-4556-B38E-148698876C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5212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7164-8B60-4AC5-87DF-16526260C29C}" type="datetimeFigureOut">
              <a:rPr lang="de-DE" smtClean="0"/>
              <a:t>07.06.2020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D1E3-3012-4556-B38E-148698876C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652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7164-8B60-4AC5-87DF-16526260C29C}" type="datetimeFigureOut">
              <a:rPr lang="de-DE" smtClean="0"/>
              <a:t>07.06.2020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D1E3-3012-4556-B38E-148698876C10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515" y="336357"/>
            <a:ext cx="685712" cy="746855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4239" y="5788052"/>
            <a:ext cx="1462221" cy="84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577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7164-8B60-4AC5-87DF-16526260C29C}" type="datetimeFigureOut">
              <a:rPr lang="de-DE" smtClean="0"/>
              <a:t>07.06.2020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D1E3-3012-4556-B38E-148698876C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496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7164-8B60-4AC5-87DF-16526260C29C}" type="datetimeFigureOut">
              <a:rPr lang="de-DE" smtClean="0"/>
              <a:t>07.06.2020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D1E3-3012-4556-B38E-148698876C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570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7164-8B60-4AC5-87DF-16526260C29C}" type="datetimeFigureOut">
              <a:rPr lang="de-DE" smtClean="0"/>
              <a:t>07.06.2020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D1E3-3012-4556-B38E-148698876C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5389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7164-8B60-4AC5-87DF-16526260C29C}" type="datetimeFigureOut">
              <a:rPr lang="de-DE" smtClean="0"/>
              <a:t>07.06.2020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D1E3-3012-4556-B38E-148698876C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3228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7164-8B60-4AC5-87DF-16526260C29C}" type="datetimeFigureOut">
              <a:rPr lang="de-DE" smtClean="0"/>
              <a:t>07.06.2020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D1E3-3012-4556-B38E-148698876C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882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7164-8B60-4AC5-87DF-16526260C29C}" type="datetimeFigureOut">
              <a:rPr lang="de-DE" smtClean="0"/>
              <a:t>07.06.2020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D1E3-3012-4556-B38E-148698876C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1098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27164-8B60-4AC5-87DF-16526260C29C}" type="datetimeFigureOut">
              <a:rPr lang="de-DE" smtClean="0"/>
              <a:t>07.06.2020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D1E3-3012-4556-B38E-148698876C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757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27164-8B60-4AC5-87DF-16526260C29C}" type="datetimeFigureOut">
              <a:rPr lang="de-DE" smtClean="0"/>
              <a:t>07.06.2020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9D1E3-3012-4556-B38E-148698876C10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MSIPCMContentMarking" descr="{&quot;HashCode&quot;:-1264128617,&quot;Placement&quot;:&quot;Footer&quot;}"/>
          <p:cNvSpPr txBox="1"/>
          <p:nvPr userDrawn="1"/>
        </p:nvSpPr>
        <p:spPr>
          <a:xfrm>
            <a:off x="4441614" y="6683515"/>
            <a:ext cx="260773" cy="8662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de-DE" sz="563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6771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ufeld.d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28650" y="1182675"/>
            <a:ext cx="7886700" cy="45392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1600" dirty="0"/>
              <a:t>Nach den sich aktuell abzeichnenden Lockerungen auch im Bezug auf Versammlungen, können wir aktuell davon ausgehen, dass wir spätestens nach den Sommerferien unsere gemeinsame Arbeit am Projekt Zukunfts-Check Dorf wieder aufnehmen können.</a:t>
            </a:r>
          </a:p>
          <a:p>
            <a:pPr marL="0" indent="0">
              <a:buNone/>
            </a:pPr>
            <a:r>
              <a:rPr lang="de-DE" sz="1600" dirty="0"/>
              <a:t>Unser nächster Schritt nach der Einwohnerversammlung mit dem Workshop wird ein Treffen zur Bildung von 3 Arbeitsgruppen sein, die sich den folgenden Themen widmen werden:</a:t>
            </a:r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r>
              <a:rPr lang="de-DE" sz="1600" dirty="0"/>
              <a:t>Es wäre toll, wenn sich einige Mitbürger und Mitbürgerinnen bereits vorab Gedanken machen, in welche dieser Projektgruppen sie sich gerne einbringen wollen.</a:t>
            </a:r>
          </a:p>
          <a:p>
            <a:pPr marL="0" indent="0">
              <a:buNone/>
            </a:pPr>
            <a:r>
              <a:rPr lang="de-DE" sz="1600" dirty="0"/>
              <a:t>Den Termin, sowie weitere Informationen werden wir zukünftig im Amtsblättchen der Verbandsgemeinde, auf unserer Homepage (</a:t>
            </a:r>
            <a:r>
              <a:rPr lang="de-DE" sz="1600" dirty="0">
                <a:hlinkClick r:id="rId2"/>
              </a:rPr>
              <a:t>www.laufeld.de</a:t>
            </a:r>
            <a:r>
              <a:rPr lang="de-DE" sz="1600" dirty="0"/>
              <a:t>), oder im </a:t>
            </a:r>
            <a:r>
              <a:rPr lang="de-DE" sz="1600" dirty="0" err="1"/>
              <a:t>DorfFunk</a:t>
            </a:r>
            <a:r>
              <a:rPr lang="de-DE" sz="1600" dirty="0"/>
              <a:t> (via Handy-App) zur Verfügung stellen.</a:t>
            </a:r>
          </a:p>
          <a:p>
            <a:pPr marL="0" indent="0">
              <a:buNone/>
            </a:pPr>
            <a:endParaRPr lang="de-DE" sz="1600" dirty="0"/>
          </a:p>
        </p:txBody>
      </p:sp>
      <p:sp>
        <p:nvSpPr>
          <p:cNvPr id="6" name="Titel 2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349249"/>
          </a:xfrm>
        </p:spPr>
        <p:txBody>
          <a:bodyPr>
            <a:noAutofit/>
          </a:bodyPr>
          <a:lstStyle/>
          <a:p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Laufeld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aktuell: Zukunfts-Check Dorf</a:t>
            </a:r>
          </a:p>
        </p:txBody>
      </p:sp>
      <p:grpSp>
        <p:nvGrpSpPr>
          <p:cNvPr id="15" name="Gruppieren 14"/>
          <p:cNvGrpSpPr/>
          <p:nvPr/>
        </p:nvGrpSpPr>
        <p:grpSpPr>
          <a:xfrm>
            <a:off x="711075" y="2419329"/>
            <a:ext cx="7804275" cy="1888989"/>
            <a:chOff x="711075" y="2530169"/>
            <a:chExt cx="7804275" cy="1888989"/>
          </a:xfrm>
        </p:grpSpPr>
        <p:sp>
          <p:nvSpPr>
            <p:cNvPr id="9" name="Textfeld 8"/>
            <p:cNvSpPr txBox="1"/>
            <p:nvPr/>
          </p:nvSpPr>
          <p:spPr>
            <a:xfrm>
              <a:off x="6175350" y="2530169"/>
              <a:ext cx="2340000" cy="307777"/>
            </a:xfrm>
            <a:prstGeom prst="rect">
              <a:avLst/>
            </a:prstGeom>
            <a:solidFill>
              <a:srgbClr val="70AD47">
                <a:lumMod val="75000"/>
              </a:srgbClr>
            </a:solidFill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Natur &amp; Tourismus</a:t>
              </a: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711075" y="2530169"/>
              <a:ext cx="2340000" cy="307777"/>
            </a:xfrm>
            <a:prstGeom prst="rect">
              <a:avLst/>
            </a:prstGeom>
            <a:solidFill>
              <a:srgbClr val="5B9BD5">
                <a:lumMod val="75000"/>
              </a:srgbClr>
            </a:solidFill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Bauen &amp; Infrastruktur</a:t>
              </a: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3402000" y="2530169"/>
              <a:ext cx="2340000" cy="307777"/>
            </a:xfrm>
            <a:prstGeom prst="rect">
              <a:avLst/>
            </a:prstGeom>
            <a:solidFill>
              <a:srgbClr val="ED7D31">
                <a:lumMod val="50000"/>
              </a:srgbClr>
            </a:solidFill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Dorf aktiv</a:t>
              </a:r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711075" y="2849498"/>
              <a:ext cx="2340000" cy="1569660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92075" marR="0" lvl="0" indent="-9207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cs typeface="+mn-cs"/>
                </a:rPr>
                <a:t>Wo finden wir Bauland oder die erste eigene Wohnung?</a:t>
              </a:r>
            </a:p>
            <a:p>
              <a:pPr marL="92075" marR="0" lvl="0" indent="-9207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cs typeface="+mn-cs"/>
                </a:rPr>
                <a:t>Wo können wir einkaufen, gemeinsam essen und im Dorf zusammen kommen?</a:t>
              </a:r>
            </a:p>
            <a:p>
              <a:pPr marL="92075" marR="0" lvl="0" indent="-9207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de-DE" sz="1200" kern="0" dirty="0">
                  <a:solidFill>
                    <a:prstClr val="black"/>
                  </a:solidFill>
                  <a:latin typeface="Calibri" panose="020F0502020204030204"/>
                </a:rPr>
                <a:t>…</a:t>
              </a:r>
            </a:p>
            <a:p>
              <a:pPr marL="92075" marR="0" lvl="0" indent="-9207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cs typeface="+mn-cs"/>
                </a:rPr>
                <a:t>…</a:t>
              </a:r>
            </a:p>
            <a:p>
              <a:pPr marL="92075" marR="0" lvl="0" indent="-9207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endParaRP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3402001" y="2849498"/>
              <a:ext cx="2340000" cy="1569660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92075" marR="0" lvl="0" indent="-9207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cs typeface="+mn-cs"/>
                </a:rPr>
                <a:t>Wie wird das Dorf ein attraktiver Platz für Jung und Alt?</a:t>
              </a:r>
            </a:p>
            <a:p>
              <a:pPr marL="92075" marR="0" lvl="0" indent="-9207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cs typeface="+mn-cs"/>
                </a:rPr>
                <a:t>Wie wachsen wir als Dorf noch weiter zusammen?</a:t>
              </a:r>
            </a:p>
            <a:p>
              <a:pPr marL="92075" marR="0" lvl="0" indent="-9207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de-DE" sz="1200" kern="0" dirty="0">
                  <a:solidFill>
                    <a:prstClr val="black"/>
                  </a:solidFill>
                  <a:latin typeface="Calibri" panose="020F0502020204030204"/>
                </a:rPr>
                <a:t>…</a:t>
              </a:r>
            </a:p>
            <a:p>
              <a:pPr marL="92075" marR="0" lvl="0" indent="-9207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cs typeface="+mn-cs"/>
                </a:rPr>
                <a:t>…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endParaRPr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6175350" y="2849498"/>
              <a:ext cx="2340000" cy="1569660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92075" marR="0" lvl="0" indent="-9207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cs typeface="+mn-cs"/>
                </a:rPr>
                <a:t>Wie erhalten wir nachhaltigen qualitativ hochwertigen Tourismus?</a:t>
              </a:r>
            </a:p>
            <a:p>
              <a:pPr marL="92075" marR="0" lvl="0" indent="-9207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cs typeface="+mn-cs"/>
                </a:rPr>
                <a:t>Wie entwickeln wir eigene Wegekonzepte und wie binden wir uns im Wegenetz an?</a:t>
              </a:r>
            </a:p>
            <a:p>
              <a:pPr marL="92075" marR="0" lvl="0" indent="-9207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de-DE" sz="1200" kern="0" dirty="0">
                  <a:solidFill>
                    <a:prstClr val="black"/>
                  </a:solidFill>
                  <a:latin typeface="Calibri" panose="020F0502020204030204"/>
                </a:rPr>
                <a:t>…</a:t>
              </a:r>
            </a:p>
            <a:p>
              <a:pPr marL="92075" marR="0" lvl="0" indent="-9207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cs typeface="+mn-cs"/>
                </a:rPr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4630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207</Words>
  <Application>Microsoft Office PowerPoint</Application>
  <PresentationFormat>Bildschirmpräsentation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Laufeld aktuell: Zukunfts-Check Dorf</vt:lpstr>
    </vt:vector>
  </TitlesOfParts>
  <Company>Deutsche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Laufeld aktuell: Zukunfts-Check Dorf</dc:title>
  <dc:creator>Kyra Loenard</dc:creator>
  <cp:lastModifiedBy>Jovi Junk</cp:lastModifiedBy>
  <cp:revision>5</cp:revision>
  <dcterms:created xsi:type="dcterms:W3CDTF">2020-05-28T10:38:45Z</dcterms:created>
  <dcterms:modified xsi:type="dcterms:W3CDTF">2020-06-07T19:57:43Z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58510b9-3810-472f-9abf-3a689c488070_Enabled">
    <vt:lpwstr>True</vt:lpwstr>
  </property>
  <property fmtid="{D5CDD505-2E9C-101B-9397-08002B2CF9AE}" pid="3" name="MSIP_Label_958510b9-3810-472f-9abf-3a689c488070_SiteId">
    <vt:lpwstr>1e9b61e8-e590-4abc-b1af-24125e330d2a</vt:lpwstr>
  </property>
  <property fmtid="{D5CDD505-2E9C-101B-9397-08002B2CF9AE}" pid="4" name="MSIP_Label_958510b9-3810-472f-9abf-3a689c488070_Owner">
    <vt:lpwstr>kyra.loenard@db.com</vt:lpwstr>
  </property>
  <property fmtid="{D5CDD505-2E9C-101B-9397-08002B2CF9AE}" pid="5" name="MSIP_Label_958510b9-3810-472f-9abf-3a689c488070_SetDate">
    <vt:lpwstr>2020-05-28T10:44:04.8825197Z</vt:lpwstr>
  </property>
  <property fmtid="{D5CDD505-2E9C-101B-9397-08002B2CF9AE}" pid="6" name="MSIP_Label_958510b9-3810-472f-9abf-3a689c488070_Name">
    <vt:lpwstr>Public</vt:lpwstr>
  </property>
  <property fmtid="{D5CDD505-2E9C-101B-9397-08002B2CF9AE}" pid="7" name="MSIP_Label_958510b9-3810-472f-9abf-3a689c488070_Application">
    <vt:lpwstr>Microsoft Azure Information Protection</vt:lpwstr>
  </property>
  <property fmtid="{D5CDD505-2E9C-101B-9397-08002B2CF9AE}" pid="8" name="MSIP_Label_958510b9-3810-472f-9abf-3a689c488070_ActionId">
    <vt:lpwstr>e97ab69a-1541-4038-b2dc-cfc5f0589675</vt:lpwstr>
  </property>
  <property fmtid="{D5CDD505-2E9C-101B-9397-08002B2CF9AE}" pid="9" name="MSIP_Label_958510b9-3810-472f-9abf-3a689c488070_Extended_MSFT_Method">
    <vt:lpwstr>Manual</vt:lpwstr>
  </property>
  <property fmtid="{D5CDD505-2E9C-101B-9397-08002B2CF9AE}" pid="10" name="db.comClassification">
    <vt:lpwstr>Public</vt:lpwstr>
  </property>
</Properties>
</file>