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2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5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7178-8F72-4A8C-ACE2-77F590C98B52}" type="datetimeFigureOut">
              <a:rPr lang="de-DE" smtClean="0"/>
              <a:pPr/>
              <a:t>21.04.2020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E6B6-11FA-4973-B451-DB6350509B7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37429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7178-8F72-4A8C-ACE2-77F590C98B52}" type="datetimeFigureOut">
              <a:rPr lang="de-DE" smtClean="0"/>
              <a:pPr/>
              <a:t>21.04.2020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E6B6-11FA-4973-B451-DB6350509B7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4329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7178-8F72-4A8C-ACE2-77F590C98B52}" type="datetimeFigureOut">
              <a:rPr lang="de-DE" smtClean="0"/>
              <a:pPr/>
              <a:t>21.04.2020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E6B6-11FA-4973-B451-DB6350509B7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7242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7178-8F72-4A8C-ACE2-77F590C98B52}" type="datetimeFigureOut">
              <a:rPr lang="de-DE" smtClean="0"/>
              <a:pPr/>
              <a:t>21.04.2020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E6B6-11FA-4973-B451-DB6350509B7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5269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7178-8F72-4A8C-ACE2-77F590C98B52}" type="datetimeFigureOut">
              <a:rPr lang="de-DE" smtClean="0"/>
              <a:pPr/>
              <a:t>21.04.2020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E6B6-11FA-4973-B451-DB6350509B7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2552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7178-8F72-4A8C-ACE2-77F590C98B52}" type="datetimeFigureOut">
              <a:rPr lang="de-DE" smtClean="0"/>
              <a:pPr/>
              <a:t>21.04.2020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E6B6-11FA-4973-B451-DB6350509B7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2783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7178-8F72-4A8C-ACE2-77F590C98B52}" type="datetimeFigureOut">
              <a:rPr lang="de-DE" smtClean="0"/>
              <a:pPr/>
              <a:t>21.04.2020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E6B6-11FA-4973-B451-DB6350509B7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6221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7178-8F72-4A8C-ACE2-77F590C98B52}" type="datetimeFigureOut">
              <a:rPr lang="de-DE" smtClean="0"/>
              <a:pPr/>
              <a:t>21.04.2020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E6B6-11FA-4973-B451-DB6350509B7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3326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7178-8F72-4A8C-ACE2-77F590C98B52}" type="datetimeFigureOut">
              <a:rPr lang="de-DE" smtClean="0"/>
              <a:pPr/>
              <a:t>21.04.2020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E6B6-11FA-4973-B451-DB6350509B7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5815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7178-8F72-4A8C-ACE2-77F590C98B52}" type="datetimeFigureOut">
              <a:rPr lang="de-DE" smtClean="0"/>
              <a:pPr/>
              <a:t>21.04.2020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E6B6-11FA-4973-B451-DB6350509B7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9713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7178-8F72-4A8C-ACE2-77F590C98B52}" type="datetimeFigureOut">
              <a:rPr lang="de-DE" smtClean="0"/>
              <a:pPr/>
              <a:t>21.04.2020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E6B6-11FA-4973-B451-DB6350509B7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248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87178-8F72-4A8C-ACE2-77F590C98B52}" type="datetimeFigureOut">
              <a:rPr lang="de-DE" smtClean="0"/>
              <a:pPr/>
              <a:t>21.04.2020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2E6B6-11FA-4973-B451-DB6350509B7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2703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813040" y="648416"/>
            <a:ext cx="7649474" cy="5099649"/>
            <a:chOff x="813040" y="381005"/>
            <a:chExt cx="7649474" cy="5099649"/>
          </a:xfrm>
          <a:solidFill>
            <a:schemeClr val="bg1"/>
          </a:solidFill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3040" y="381005"/>
              <a:ext cx="7649474" cy="5099649"/>
            </a:xfrm>
            <a:prstGeom prst="rect">
              <a:avLst/>
            </a:prstGeom>
            <a:grpFill/>
          </p:spPr>
        </p:pic>
        <p:sp>
          <p:nvSpPr>
            <p:cNvPr id="5" name="Textfeld 4"/>
            <p:cNvSpPr txBox="1"/>
            <p:nvPr/>
          </p:nvSpPr>
          <p:spPr>
            <a:xfrm>
              <a:off x="1768414" y="2156667"/>
              <a:ext cx="5546785" cy="221599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de-DE" dirty="0"/>
            </a:p>
            <a:p>
              <a:endParaRPr lang="de-DE" dirty="0" smtClean="0"/>
            </a:p>
            <a:p>
              <a:endParaRPr lang="de-DE" dirty="0"/>
            </a:p>
            <a:p>
              <a:endParaRPr lang="de-DE" dirty="0" smtClean="0"/>
            </a:p>
            <a:p>
              <a:endParaRPr lang="de-DE" dirty="0"/>
            </a:p>
            <a:p>
              <a:pPr algn="ctr"/>
              <a:r>
                <a:rPr lang="de-DE" sz="2400" b="1" dirty="0" smtClean="0">
                  <a:solidFill>
                    <a:srgbClr val="1C1283"/>
                  </a:solidFill>
                  <a:latin typeface="Batang" panose="02030600000101010101" pitchFamily="18" charset="-127"/>
                  <a:ea typeface="Batang" panose="02030600000101010101" pitchFamily="18" charset="-127"/>
                </a:rPr>
                <a:t>Findet leider auf unbestimmte Zeit </a:t>
              </a:r>
              <a:r>
                <a:rPr lang="de-DE" sz="2400" b="1" smtClean="0">
                  <a:solidFill>
                    <a:srgbClr val="1C1283"/>
                  </a:solidFill>
                  <a:latin typeface="Batang" panose="02030600000101010101" pitchFamily="18" charset="-127"/>
                  <a:ea typeface="Batang" panose="02030600000101010101" pitchFamily="18" charset="-127"/>
                </a:rPr>
                <a:t>nicht statt!</a:t>
              </a:r>
              <a:endParaRPr lang="de-DE" sz="2400" b="1" dirty="0">
                <a:solidFill>
                  <a:srgbClr val="1C1283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8351" b="12775"/>
            <a:stretch/>
          </p:blipFill>
          <p:spPr>
            <a:xfrm>
              <a:off x="1768414" y="2156667"/>
              <a:ext cx="5546785" cy="130258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xmlns="" val="3050368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2B9E981766B4B9EAFAC3FBF6D19C8" ma:contentTypeVersion="11" ma:contentTypeDescription="Ein neues Dokument erstellen." ma:contentTypeScope="" ma:versionID="bd0a848539b595ba84339873412598f9">
  <xsd:schema xmlns:xsd="http://www.w3.org/2001/XMLSchema" xmlns:xs="http://www.w3.org/2001/XMLSchema" xmlns:p="http://schemas.microsoft.com/office/2006/metadata/properties" xmlns:ns2="32c94a56-54b5-431b-a644-ddd55711c683" xmlns:ns3="107fdca7-9f12-456a-8045-10a798f42c6e" targetNamespace="http://schemas.microsoft.com/office/2006/metadata/properties" ma:root="true" ma:fieldsID="c35d837a7a9f6160b1c84aabeb23d607" ns2:_="" ns3:_="">
    <xsd:import namespace="32c94a56-54b5-431b-a644-ddd55711c683"/>
    <xsd:import namespace="107fdca7-9f12-456a-8045-10a798f42c6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_Flow_SignoffStatu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c94a56-54b5-431b-a644-ddd55711c68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7fdca7-9f12-456a-8045-10a798f42c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Status Unterschrift" ma:internalName="_x0024_Resources_x003a_core_x002c_Signoff_Status_x003b_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107fdca7-9f12-456a-8045-10a798f42c6e" xsi:nil="true"/>
  </documentManagement>
</p:properties>
</file>

<file path=customXml/itemProps1.xml><?xml version="1.0" encoding="utf-8"?>
<ds:datastoreItem xmlns:ds="http://schemas.openxmlformats.org/officeDocument/2006/customXml" ds:itemID="{37433661-9760-4D8B-861E-B65F6BC52B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647B36-F4F5-4FEA-8306-73B6E8E21B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c94a56-54b5-431b-a644-ddd55711c683"/>
    <ds:schemaRef ds:uri="107fdca7-9f12-456a-8045-10a798f42c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C8490C-F289-4129-9B96-3A4E14866CFC}">
  <ds:schemaRefs>
    <ds:schemaRef ds:uri="http://schemas.microsoft.com/office/2006/metadata/properties"/>
    <ds:schemaRef ds:uri="http://schemas.microsoft.com/office/infopath/2007/PartnerControls"/>
    <ds:schemaRef ds:uri="107fdca7-9f12-456a-8045-10a798f42c6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</Words>
  <Application>Microsoft Office PowerPoint</Application>
  <PresentationFormat>Bildschirmpräsentation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 Theme</vt:lpstr>
      <vt:lpstr>Folie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Markus Siegler</dc:creator>
  <cp:lastModifiedBy>Nici</cp:lastModifiedBy>
  <cp:revision>5</cp:revision>
  <dcterms:created xsi:type="dcterms:W3CDTF">2019-01-08T12:43:42Z</dcterms:created>
  <dcterms:modified xsi:type="dcterms:W3CDTF">2020-04-21T13:31:05Z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0x0101007712B9E981766B4B9EAFAC3FBF6D19C8</vt:lpwstr>
  </property>
</Properties>
</file>